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B0408-FCC1-DE8C-9C83-5E24A7257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F432B8-F66B-07B1-F155-0EC01F608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07CA4-0247-FFFE-4CD5-976A13707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6D49-8720-8C44-ABC0-9004CB02E014}" type="datetimeFigureOut">
              <a:rPr lang="en-US" smtClean="0"/>
              <a:t>5/25/24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60811-C7E4-5A61-1228-9C7B127DF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E1717-A16E-764B-CBDB-0FA3B4EAE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73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00C36-86A5-F1E6-7A7E-331304584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E34711-F839-3231-DF9B-0A3D5C29E3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9CEA2-B771-9C2A-EFC7-7CC02D8CC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6D49-8720-8C44-ABC0-9004CB02E014}" type="datetimeFigureOut">
              <a:rPr lang="en-US" smtClean="0"/>
              <a:t>5/25/24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4827C-6852-D9D4-652F-B73F1BFF1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A08E2-3604-9047-F8BB-7F8FE15E9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088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9F74D9-3AD1-834F-27CC-EF907C7E55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0A17EA-E66B-2477-10B5-62A86F38A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EE6F7-DFE5-C112-72A6-DF02A6854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6D49-8720-8C44-ABC0-9004CB02E014}" type="datetimeFigureOut">
              <a:rPr lang="en-US" smtClean="0"/>
              <a:t>5/25/24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2DCF12-E374-DAD2-4AFF-580A12C44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25A0C-1A8F-3EB6-5B4C-1312F1D6D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0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2C658-E505-45ED-7822-506ACD2EB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69865-C9C3-8D05-FA75-1AA500A45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D44D4-661B-B129-C0D3-38170745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6D49-8720-8C44-ABC0-9004CB02E014}" type="datetimeFigureOut">
              <a:rPr lang="en-US" smtClean="0"/>
              <a:t>5/25/24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F249F-1D92-D4AB-EA09-A807A6B98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6E8F3-E48F-2468-F410-24DA2E170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656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D1F02-C8EC-E2E5-C066-976CFAE1C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4CA103-37C1-E583-C0F5-079CDFCA6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0E849-D264-859B-7F3B-E84C15B11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6D49-8720-8C44-ABC0-9004CB02E014}" type="datetimeFigureOut">
              <a:rPr lang="en-US" smtClean="0"/>
              <a:t>5/25/24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AD266-E299-7375-E36C-9F9E138A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6FC53-414E-63D9-D7C4-170B9ABED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86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7612C-3B9B-00B5-4094-28F60F99E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B0F2C-9C96-7682-2FB2-E43614DDC1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C0800F-CE52-D48F-5C26-F41DC74A9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C86D23-CFE0-35F2-9CB1-A1FD03AD9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6D49-8720-8C44-ABC0-9004CB02E014}" type="datetimeFigureOut">
              <a:rPr lang="en-US" smtClean="0"/>
              <a:t>5/25/24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1E12E8-C3D4-B7BD-B3DE-8DA50D8A0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79D5A3-8BCA-9C08-6A2B-0A6E27C8B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5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6FCB9-86A8-3C6F-BA4F-59ABD11D0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2AD53D-FD64-3AD3-F3BD-370EBCB9A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FBEE9D-A04A-A8DE-044E-5F5202ABE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3ED76F-068F-16CB-61D7-74CC9C74E3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104F0-4D9E-88C0-38F1-E9D1F6A01F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90C2EC-2A44-C5EA-C823-64211ABF8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6D49-8720-8C44-ABC0-9004CB02E014}" type="datetimeFigureOut">
              <a:rPr lang="en-US" smtClean="0"/>
              <a:t>5/25/24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447574-3DEB-5210-C6A6-7F6732B7B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D31C84-37FB-42D4-7651-1E54B6B8C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9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C460B-A9C4-D0CE-8B60-FC23565A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E6EA6C-2B2B-E96D-A1B4-6BBC0A7A2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6D49-8720-8C44-ABC0-9004CB02E014}" type="datetimeFigureOut">
              <a:rPr lang="en-US" smtClean="0"/>
              <a:t>5/25/24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A5BFFF-1285-AD20-7513-6F7EE043B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6B0DDC-6BFE-DFFB-72B8-52E5C2C4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7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B346E1-0455-40AA-F75F-F77109AB2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6D49-8720-8C44-ABC0-9004CB02E014}" type="datetimeFigureOut">
              <a:rPr lang="en-US" smtClean="0"/>
              <a:t>5/25/24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D7FCAE-7051-9C7C-72E7-5BF4ABA2E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130184-1A1A-59A5-86C1-C8410AC1E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9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568AC-8FD9-1050-8245-5F515D3B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BEEC2-7373-89F0-DEBE-E6F8A17B7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387A50-BD9F-FC0D-BC03-B922B543A2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86CE83-D7C7-3C78-754E-5B27D8EE3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6D49-8720-8C44-ABC0-9004CB02E014}" type="datetimeFigureOut">
              <a:rPr lang="en-US" smtClean="0"/>
              <a:t>5/25/24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B087D-DE25-99FA-1B90-88BEAF789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84F8B-A4F0-D82D-3186-884D89D4B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22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F3733-09BC-9FF9-129E-7B9FEDB14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686ECD-AC5D-36E0-DABC-F1909628B7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3B08CB-D6B2-1714-E0BB-C8A062051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8405EA-E6CB-6B81-FD09-F36E43A1C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6D49-8720-8C44-ABC0-9004CB02E014}" type="datetimeFigureOut">
              <a:rPr lang="en-US" smtClean="0"/>
              <a:t>5/25/24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DA0A1B-83F8-D936-A642-E138BC6FD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29321B-7B30-67E5-C988-8921298CC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1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1182F8-64E8-AFCF-77CD-A892F760C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7B61DB-A4F7-14E4-3D30-ACF907689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95805-EB2B-0963-118F-A3858B62DC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246D49-8720-8C44-ABC0-9004CB02E014}" type="datetimeFigureOut">
              <a:rPr lang="en-US" smtClean="0"/>
              <a:t>5/25/24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9995C-9E98-E081-276C-7F891D45B6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77362-816C-E10C-ED90-B78F2B8FC9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71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79F5243-6396-10A8-4D32-26AFA5A87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Poster layout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BF696E-1C36-DE3C-F94E-5FC3C0F0FDF5}"/>
              </a:ext>
            </a:extLst>
          </p:cNvPr>
          <p:cNvSpPr/>
          <p:nvPr/>
        </p:nvSpPr>
        <p:spPr>
          <a:xfrm>
            <a:off x="5997784" y="1485900"/>
            <a:ext cx="3557588" cy="5006975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779134-D928-C29C-3132-E39BC53C9329}"/>
              </a:ext>
            </a:extLst>
          </p:cNvPr>
          <p:cNvSpPr txBox="1"/>
          <p:nvPr/>
        </p:nvSpPr>
        <p:spPr>
          <a:xfrm>
            <a:off x="6021570" y="1995041"/>
            <a:ext cx="914400" cy="261610"/>
          </a:xfrm>
          <a:prstGeom prst="rect">
            <a:avLst/>
          </a:prstGeom>
          <a:solidFill>
            <a:schemeClr val="tx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ISPPD Logo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6C00B76-A364-9FA6-8AAC-4D168A07393B}"/>
              </a:ext>
            </a:extLst>
          </p:cNvPr>
          <p:cNvSpPr/>
          <p:nvPr/>
        </p:nvSpPr>
        <p:spPr>
          <a:xfrm>
            <a:off x="6197600" y="1485900"/>
            <a:ext cx="482600" cy="5334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9EC327-7DFF-DB0A-C12A-1D68F70B9F0A}"/>
              </a:ext>
            </a:extLst>
          </p:cNvPr>
          <p:cNvSpPr txBox="1"/>
          <p:nvPr/>
        </p:nvSpPr>
        <p:spPr>
          <a:xfrm>
            <a:off x="7380844" y="1118156"/>
            <a:ext cx="786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 feet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F18DEAE-9255-C4BE-1AF5-15239EBE100A}"/>
              </a:ext>
            </a:extLst>
          </p:cNvPr>
          <p:cNvSpPr txBox="1"/>
          <p:nvPr/>
        </p:nvSpPr>
        <p:spPr>
          <a:xfrm rot="16009555">
            <a:off x="9056687" y="3359019"/>
            <a:ext cx="1446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 feet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85EABE-2654-42ED-6971-1C12D583ADBA}"/>
              </a:ext>
            </a:extLst>
          </p:cNvPr>
          <p:cNvSpPr txBox="1"/>
          <p:nvPr/>
        </p:nvSpPr>
        <p:spPr>
          <a:xfrm>
            <a:off x="8495414" y="1496080"/>
            <a:ext cx="1059958" cy="60016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Conference Registration number</a:t>
            </a:r>
          </a:p>
        </p:txBody>
      </p:sp>
    </p:spTree>
    <p:extLst>
      <p:ext uri="{BB962C8B-B14F-4D97-AF65-F5344CB8AC3E}">
        <p14:creationId xmlns:p14="http://schemas.microsoft.com/office/powerpoint/2010/main" val="1511747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</Words>
  <Application>Microsoft Macintosh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Poster layout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layout </dc:title>
  <dc:creator>Microsoft Office User</dc:creator>
  <cp:lastModifiedBy>Microsoft Office User</cp:lastModifiedBy>
  <cp:revision>3</cp:revision>
  <dcterms:created xsi:type="dcterms:W3CDTF">2024-02-02T06:35:40Z</dcterms:created>
  <dcterms:modified xsi:type="dcterms:W3CDTF">2024-05-25T05:05:06Z</dcterms:modified>
</cp:coreProperties>
</file>